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876" r:id="rId7"/>
  </p:sldMasterIdLst>
  <p:notesMasterIdLst>
    <p:notesMasterId r:id="rId9"/>
  </p:notesMasterIdLst>
  <p:sldIdLst>
    <p:sldId id="282" r:id="rId8"/>
  </p:sldIdLst>
  <p:sldSz cx="13004800" cy="9753600"/>
  <p:notesSz cx="6858000" cy="9144000"/>
  <p:defaultTextStyle>
    <a:defPPr>
      <a:defRPr lang="en-US"/>
    </a:defPPr>
    <a:lvl1pPr algn="l" rtl="0" fontAlgn="base">
      <a:spcBef>
        <a:spcPts val="1000"/>
      </a:spcBef>
      <a:spcAft>
        <a:spcPct val="0"/>
      </a:spcAft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1pPr>
    <a:lvl2pPr marL="457200" algn="l" rtl="0" fontAlgn="base">
      <a:spcBef>
        <a:spcPts val="1000"/>
      </a:spcBef>
      <a:spcAft>
        <a:spcPct val="0"/>
      </a:spcAft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2pPr>
    <a:lvl3pPr marL="914400" algn="l" rtl="0" fontAlgn="base">
      <a:spcBef>
        <a:spcPts val="1000"/>
      </a:spcBef>
      <a:spcAft>
        <a:spcPct val="0"/>
      </a:spcAft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3pPr>
    <a:lvl4pPr marL="1371600" algn="l" rtl="0" fontAlgn="base">
      <a:spcBef>
        <a:spcPts val="1000"/>
      </a:spcBef>
      <a:spcAft>
        <a:spcPct val="0"/>
      </a:spcAft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4pPr>
    <a:lvl5pPr marL="1828800" algn="l" rtl="0" fontAlgn="base">
      <a:spcBef>
        <a:spcPts val="1000"/>
      </a:spcBef>
      <a:spcAft>
        <a:spcPct val="0"/>
      </a:spcAft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5pPr>
    <a:lvl6pPr marL="2286000" algn="l" defTabSz="914400" rtl="0" eaLnBrk="1" latinLnBrk="0" hangingPunct="1"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6pPr>
    <a:lvl7pPr marL="2743200" algn="l" defTabSz="914400" rtl="0" eaLnBrk="1" latinLnBrk="0" hangingPunct="1"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7pPr>
    <a:lvl8pPr marL="3200400" algn="l" defTabSz="914400" rtl="0" eaLnBrk="1" latinLnBrk="0" hangingPunct="1"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8pPr>
    <a:lvl9pPr marL="3657600" algn="l" defTabSz="914400" rtl="0" eaLnBrk="1" latinLnBrk="0" hangingPunct="1">
      <a:defRPr sz="2500" kern="1200">
        <a:solidFill>
          <a:srgbClr val="000000"/>
        </a:solidFill>
        <a:latin typeface="Book Antiqua" pitchFamily="18" charset="0"/>
        <a:ea typeface="ヒラギノ明朝 ProN W3" charset="0"/>
        <a:cs typeface="ヒラギノ明朝 ProN W3" charset="0"/>
        <a:sym typeface="Book Antiqu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74" y="1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C279-7821-4BBA-A951-850A29197669}" type="datetimeFigureOut">
              <a:rPr lang="en-US" smtClean="0"/>
              <a:pPr/>
              <a:t>5/17/2010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69A94-6505-4D7F-AAE1-E07DF809D5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6B477-679A-4F80-B96E-6936B78ECD7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EB0D58-5849-42D9-ACBD-F40F1FCDD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920FA3-8F07-45D0-9FC8-766C5D379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850900"/>
            <a:ext cx="2844800" cy="746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50900"/>
            <a:ext cx="8382000" cy="746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579A48-25D2-4227-B32C-0ED3D3ED7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7331B5-9C84-4B7D-B9CE-8AF78D3AF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B13C97-D29C-4508-9107-68242E722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27D42F-798F-4923-B78F-FF7A2571E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421577-2654-4E49-86D8-A592B8AEF7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78DC08-DAFE-43F6-A4F0-4DB717C2D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8E6916-2037-4E2D-B32A-38020104E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AC3C4F-52E7-4B6A-9E8C-12660F91E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A50523-CD1F-4495-87C8-ADBB55DCC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F6D571-806F-481C-810B-0E40918E5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B5976E-9193-4FD4-AC8F-5AA6B355C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967307-6DD3-44BD-92B4-A77EC92D1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850900"/>
            <a:ext cx="2925762" cy="786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850900"/>
            <a:ext cx="8624888" cy="786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64ADC-373F-4F49-B458-72348C884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E7EE3A-83E4-4B52-8A1C-0F49E7459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446A9F-793E-4202-965A-D8DA96FBC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C09079-2B00-4D61-88C1-D62E4868F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2616200" cy="637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6800" y="2133600"/>
            <a:ext cx="2616200" cy="637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C7BCE9-74A8-487C-B663-4FE1C94C5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2216B3-5C11-4B42-9FE9-4200F9E1F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010996-DD7D-4D52-88D3-DEACC5994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98371A-2961-45ED-96F3-66D6BA173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76E31B-EC6F-47B8-BE9D-B3B5B1B0A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D27A6A-0CA2-429F-B8FD-48876CD87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F092CC-9FF5-4C55-8EB6-D6F12632C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9E0D02-AFF0-4D7E-9A15-93E39AE23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850900"/>
            <a:ext cx="2844800" cy="765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50900"/>
            <a:ext cx="8382000" cy="765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AFEC9C-6FA6-4A59-AD36-DDDFCD22C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781955-E9DA-4914-9FBC-AC0C887D4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65918C-0F26-4CDE-809F-18C2EE562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588E9-A8AC-4C9F-B864-D9D34B042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81300"/>
            <a:ext cx="24511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00" y="2781300"/>
            <a:ext cx="24511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F23BA5-1630-4B5C-90CB-F3E821AB4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DB3A0F-2127-4034-B0EF-3C0DBD48F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EBAC21-8227-4755-8B64-DB80130AB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30500"/>
            <a:ext cx="261620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6800" y="2730500"/>
            <a:ext cx="261620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4E46CD-2251-430C-92FE-80F256E92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5CAB36-68C1-423D-8732-001AEB4EC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C13A67-057F-4D78-BC55-A98278FB1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38AADD-780B-4101-911D-9FA7524F5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4D492D-E4DA-4962-81EE-20B407B04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850900"/>
            <a:ext cx="2844800" cy="764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50900"/>
            <a:ext cx="8382000" cy="764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9112D0-EF17-4CAD-B737-8331D135C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F7AD44-C169-4308-A01A-BE9783B42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B98A49-1078-4AD3-A8D1-8176B35C2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C9ED4B-0004-43C6-A8E2-9EB45DA0E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51000"/>
            <a:ext cx="3956050" cy="661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1250" y="1651000"/>
            <a:ext cx="3956050" cy="661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57CBDA-5AEA-40CD-AD01-F790A0BCC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A62F97-0349-4442-99BA-2BF2C6465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CD9FCD-4DC3-468D-8153-57DDC6CAE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4477B5-8169-4C52-9598-CADCB36AF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8D09A8-C856-49FD-BC47-6CAAF7E9D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F71029-D96E-4C72-BAF7-925ED321B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1F474-DDFD-46F8-B278-4C9376087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F50090-AC94-452B-A05C-7EA36AC33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1175" y="850900"/>
            <a:ext cx="2016125" cy="741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50900"/>
            <a:ext cx="5895975" cy="741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E95EB1-6737-4328-9E5D-2BB8A3569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8B0C53-8915-499E-A5B7-6F0EC8020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33C05A-9496-44A1-891E-4219B01F0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1D1FC8-013A-47DE-BAB9-751B37966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946400"/>
            <a:ext cx="24511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00" y="2946400"/>
            <a:ext cx="24511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B1D47-ED89-4013-8D01-34ABAAA9D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62B65F-CE11-4755-A480-F7CFDF016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E8A061-813A-4E31-8DD2-8964F4E4C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FDDEF-A42F-46E3-BBE1-4724309C5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200F8B-336A-423E-B2A8-C523071B7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D37BCB-8B68-416F-B8A3-0391D6178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AF2535-D333-4AF8-BF40-BEC97DA96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61B17D-5E7C-4E91-8409-33D15CD00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850900"/>
            <a:ext cx="2844800" cy="781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50900"/>
            <a:ext cx="8382000" cy="781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613F49-6B64-45D7-9EF8-CA37B3A25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DF6978-45A3-4E5E-AF66-E68E1E34EA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B6772F-1D15-4BC8-98DF-DF2A5AE2A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784AF-C3B1-4494-B88C-1AAB59E4C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0AF3D7-D772-4900-AF16-D084A618F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46300"/>
            <a:ext cx="2616200" cy="637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6800" y="2146300"/>
            <a:ext cx="2616200" cy="637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A91518-A78D-4E27-8FB1-1223283FF4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2D9B25-09CC-46F1-B272-C64066D569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E8550B-A140-40BA-85B9-5D63184A2D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86AA7F-8C7C-4457-94CE-50E0A2E690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1C1A7F-7A6A-4398-9292-136B46DB50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EF982-48CD-487B-A696-D99428F7BA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2BD907-C6D7-43E7-ACD9-FDC8E2D192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850900"/>
            <a:ext cx="2844800" cy="767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50900"/>
            <a:ext cx="8382000" cy="767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100161-D716-445B-A725-BB64D5FA4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8F854D-4472-406E-8E4F-ED83D4C82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AACC20-5F93-466D-AFC2-3D7AF97FB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0" name="AutoShape 2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1" name="AutoShape 3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11379200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  <p:sp>
        <p:nvSpPr>
          <p:cNvPr id="12294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77700" y="90678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21E47C6D-A157-4FEE-8408-C017C5B8F31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2296" name="AutoShape 8"/>
          <p:cNvSpPr>
            <a:spLocks/>
          </p:cNvSpPr>
          <p:nvPr/>
        </p:nvSpPr>
        <p:spPr bwMode="auto">
          <a:xfrm>
            <a:off x="825500" y="1828800"/>
            <a:ext cx="5397500" cy="6616700"/>
          </a:xfrm>
          <a:prstGeom prst="roundRect">
            <a:avLst>
              <a:gd name="adj" fmla="val 3528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6819900" y="1828800"/>
            <a:ext cx="5397500" cy="6616700"/>
          </a:xfrm>
          <a:prstGeom prst="roundRect">
            <a:avLst>
              <a:gd name="adj" fmla="val 3528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730500"/>
            <a:ext cx="5384800" cy="558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3500" tIns="63500" rIns="63500" bIns="63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Book Antiqua" pitchFamily="18" charset="0"/>
              </a:rPr>
              <a:t>Second level</a:t>
            </a:r>
          </a:p>
          <a:p>
            <a:pPr lvl="2"/>
            <a:r>
              <a:rPr lang="en-US" smtClean="0">
                <a:sym typeface="Book Antiqua" pitchFamily="18" charset="0"/>
              </a:rPr>
              <a:t>Third level</a:t>
            </a:r>
          </a:p>
          <a:p>
            <a:pPr lvl="3"/>
            <a:r>
              <a:rPr lang="en-US" smtClean="0">
                <a:sym typeface="Book Antiqua" pitchFamily="18" charset="0"/>
              </a:rPr>
              <a:t>Fourth level</a:t>
            </a:r>
          </a:p>
          <a:p>
            <a:pPr lvl="4"/>
            <a:r>
              <a:rPr lang="en-US" smtClean="0">
                <a:sym typeface="Book Antiqua" pitchFamily="18" charset="0"/>
              </a:rPr>
              <a:t>Fifth level</a:t>
            </a:r>
          </a:p>
        </p:txBody>
      </p:sp>
      <p:sp>
        <p:nvSpPr>
          <p:cNvPr id="12300" name="AutoShape 12"/>
          <p:cNvSpPr>
            <a:spLocks/>
          </p:cNvSpPr>
          <p:nvPr/>
        </p:nvSpPr>
        <p:spPr bwMode="auto">
          <a:xfrm>
            <a:off x="827088" y="1828800"/>
            <a:ext cx="5397500" cy="800100"/>
          </a:xfrm>
          <a:prstGeom prst="roundRect">
            <a:avLst>
              <a:gd name="adj" fmla="val 23806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92100" indent="-292100" algn="l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38188" indent="-255588" algn="l" rtl="0" fontAlgn="base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33488" indent="-220663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19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555750" indent="-182563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85000"/>
        <a:buFont typeface="Book Antiqua" pitchFamily="18" charset="0"/>
        <a:buChar char="✓"/>
        <a:defRPr sz="15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161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3733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305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2877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7449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3314" name="AutoShape 2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113792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  <p:sp>
        <p:nvSpPr>
          <p:cNvPr id="13317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65000" y="90678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76006954-C551-4D24-8F94-62DBB852BB9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3319" name="AutoShape 7"/>
          <p:cNvSpPr>
            <a:spLocks/>
          </p:cNvSpPr>
          <p:nvPr/>
        </p:nvSpPr>
        <p:spPr bwMode="auto">
          <a:xfrm>
            <a:off x="825500" y="1828800"/>
            <a:ext cx="11379200" cy="6616700"/>
          </a:xfrm>
          <a:prstGeom prst="roundRect">
            <a:avLst>
              <a:gd name="adj" fmla="val 287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87338" indent="-287338" algn="l" rtl="0" fontAlgn="base">
        <a:spcBef>
          <a:spcPts val="24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90575" indent="-250825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95400" indent="-21590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619250" indent="-179388" algn="l" rtl="0" fontAlgn="base">
        <a:lnSpc>
          <a:spcPct val="90000"/>
        </a:lnSpc>
        <a:spcBef>
          <a:spcPts val="1000"/>
        </a:spcBef>
        <a:spcAft>
          <a:spcPct val="0"/>
        </a:spcAft>
        <a:buSzPct val="85000"/>
        <a:buFont typeface="Lucida Grande" charset="0"/>
        <a:buChar char="✓"/>
        <a:defRPr sz="16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796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4368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940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3512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8084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8" name="AutoShape 2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AutoShape 3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113792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  <p:sp>
        <p:nvSpPr>
          <p:cNvPr id="1434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77700" y="90678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6E0F169C-C5FF-49B2-B275-C1596031BD3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4344" name="AutoShape 8"/>
          <p:cNvSpPr>
            <a:spLocks/>
          </p:cNvSpPr>
          <p:nvPr/>
        </p:nvSpPr>
        <p:spPr bwMode="auto">
          <a:xfrm>
            <a:off x="825500" y="2019300"/>
            <a:ext cx="5397500" cy="6616700"/>
          </a:xfrm>
          <a:prstGeom prst="roundRect">
            <a:avLst>
              <a:gd name="adj" fmla="val 3528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45" name="AutoShape 9"/>
          <p:cNvSpPr>
            <a:spLocks/>
          </p:cNvSpPr>
          <p:nvPr/>
        </p:nvSpPr>
        <p:spPr bwMode="auto">
          <a:xfrm>
            <a:off x="6819900" y="2019300"/>
            <a:ext cx="5397500" cy="6616700"/>
          </a:xfrm>
          <a:prstGeom prst="roundRect">
            <a:avLst>
              <a:gd name="adj" fmla="val 3528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3600"/>
            <a:ext cx="5384800" cy="637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3500" tIns="63500" rIns="63500" bIns="63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Book Antiqua" pitchFamily="18" charset="0"/>
              </a:rPr>
              <a:t>Second level</a:t>
            </a:r>
          </a:p>
          <a:p>
            <a:pPr lvl="2"/>
            <a:r>
              <a:rPr lang="en-US" smtClean="0">
                <a:sym typeface="Book Antiqua" pitchFamily="18" charset="0"/>
              </a:rPr>
              <a:t>Third level</a:t>
            </a:r>
          </a:p>
          <a:p>
            <a:pPr lvl="3"/>
            <a:r>
              <a:rPr lang="en-US" smtClean="0">
                <a:sym typeface="Book Antiqua" pitchFamily="18" charset="0"/>
              </a:rPr>
              <a:t>Fourth level</a:t>
            </a:r>
          </a:p>
          <a:p>
            <a:pPr lvl="4"/>
            <a:r>
              <a:rPr lang="en-US" smtClean="0">
                <a:sym typeface="Book Antiqu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92100" indent="-292100" algn="l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38188" indent="-255588" algn="l" rtl="0" fontAlgn="base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33488" indent="-220663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19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555750" indent="-182563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85000"/>
        <a:buFont typeface="Book Antiqua" pitchFamily="18" charset="0"/>
        <a:buChar char="✓"/>
        <a:defRPr sz="15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161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3733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305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2877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7449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62" name="AutoShape 2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63" name="AutoShape 3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65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65000" y="90551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007A81F4-183B-43C9-8F59-154C9231407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5367" name="AutoShape 7"/>
          <p:cNvSpPr>
            <a:spLocks/>
          </p:cNvSpPr>
          <p:nvPr/>
        </p:nvSpPr>
        <p:spPr bwMode="auto">
          <a:xfrm>
            <a:off x="825500" y="1879600"/>
            <a:ext cx="5399088" cy="6743700"/>
          </a:xfrm>
          <a:prstGeom prst="roundRect">
            <a:avLst>
              <a:gd name="adj" fmla="val 3523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>
            <a:off x="825500" y="1879600"/>
            <a:ext cx="5399088" cy="800100"/>
          </a:xfrm>
          <a:prstGeom prst="roundRect">
            <a:avLst>
              <a:gd name="adj" fmla="val 23806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6794500" y="1930400"/>
            <a:ext cx="5397500" cy="6692900"/>
          </a:xfrm>
          <a:prstGeom prst="roundRect">
            <a:avLst>
              <a:gd name="adj" fmla="val 3528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70" name="AutoShape 10"/>
          <p:cNvSpPr>
            <a:spLocks/>
          </p:cNvSpPr>
          <p:nvPr/>
        </p:nvSpPr>
        <p:spPr bwMode="auto">
          <a:xfrm>
            <a:off x="6794500" y="1879600"/>
            <a:ext cx="5399088" cy="800100"/>
          </a:xfrm>
          <a:prstGeom prst="roundRect">
            <a:avLst>
              <a:gd name="adj" fmla="val 23806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113792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2781300"/>
            <a:ext cx="50546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Book Antiqua" pitchFamily="18" charset="0"/>
              </a:rPr>
              <a:t>Second level</a:t>
            </a:r>
          </a:p>
          <a:p>
            <a:pPr lvl="2"/>
            <a:r>
              <a:rPr lang="en-US" smtClean="0">
                <a:sym typeface="Book Antiqua" pitchFamily="18" charset="0"/>
              </a:rPr>
              <a:t>Third level</a:t>
            </a:r>
          </a:p>
          <a:p>
            <a:pPr lvl="3"/>
            <a:r>
              <a:rPr lang="en-US" smtClean="0">
                <a:sym typeface="Book Antiqua" pitchFamily="18" charset="0"/>
              </a:rPr>
              <a:t>Fourth level</a:t>
            </a:r>
          </a:p>
          <a:p>
            <a:pPr lvl="4"/>
            <a:r>
              <a:rPr lang="en-US" smtClean="0">
                <a:sym typeface="Book Antiqu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87338" indent="-287338" algn="l" rtl="0" fontAlgn="base">
        <a:spcBef>
          <a:spcPts val="24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90575" indent="-250825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95400" indent="-215900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619250" indent="-179388" algn="l" rtl="0" fontAlgn="base">
        <a:spcBef>
          <a:spcPts val="1000"/>
        </a:spcBef>
        <a:spcAft>
          <a:spcPct val="0"/>
        </a:spcAft>
        <a:buSzPct val="85000"/>
        <a:buFont typeface="Lucida Grande" charset="0"/>
        <a:buChar char="✓"/>
        <a:defRPr sz="16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796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4368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940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3512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8084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86" name="AutoShape 2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51000"/>
            <a:ext cx="8064500" cy="661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Book Antiqua" pitchFamily="18" charset="0"/>
              </a:rPr>
              <a:t>Second level</a:t>
            </a:r>
          </a:p>
          <a:p>
            <a:pPr lvl="2"/>
            <a:r>
              <a:rPr lang="en-US" smtClean="0">
                <a:sym typeface="Book Antiqua" pitchFamily="18" charset="0"/>
              </a:rPr>
              <a:t>Third level</a:t>
            </a:r>
          </a:p>
          <a:p>
            <a:pPr lvl="3"/>
            <a:r>
              <a:rPr lang="en-US" smtClean="0">
                <a:sym typeface="Book Antiqua" pitchFamily="18" charset="0"/>
              </a:rPr>
              <a:t>Fourth level</a:t>
            </a:r>
          </a:p>
          <a:p>
            <a:pPr lvl="4"/>
            <a:r>
              <a:rPr lang="en-US" smtClean="0">
                <a:sym typeface="Book Antiqua" pitchFamily="18" charset="0"/>
              </a:rPr>
              <a:t>Fifth level</a:t>
            </a:r>
          </a:p>
        </p:txBody>
      </p:sp>
      <p:sp>
        <p:nvSpPr>
          <p:cNvPr id="1639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77700" y="90678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DC021AD7-F10D-4020-9349-EB9E90FB0C8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6392" name="AutoShape 8"/>
          <p:cNvSpPr>
            <a:spLocks/>
          </p:cNvSpPr>
          <p:nvPr/>
        </p:nvSpPr>
        <p:spPr bwMode="auto">
          <a:xfrm>
            <a:off x="9271000" y="2895600"/>
            <a:ext cx="2870200" cy="5435600"/>
          </a:xfrm>
          <a:prstGeom prst="roundRect">
            <a:avLst>
              <a:gd name="adj" fmla="val 6634"/>
            </a:avLst>
          </a:prstGeom>
          <a:solidFill>
            <a:srgbClr val="676767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</p:spPr>
        <p:txBody>
          <a:bodyPr lIns="139700" tIns="139700" rIns="139700" bIns="139700" anchor="ctr"/>
          <a:lstStyle/>
          <a:p>
            <a:pPr algn="ctr">
              <a:spcBef>
                <a:spcPct val="0"/>
              </a:spcBef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algn="ctr">
              <a:spcBef>
                <a:spcPct val="0"/>
              </a:spcBef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algn="ctr">
              <a:spcBef>
                <a:spcPct val="0"/>
              </a:spcBef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algn="ctr">
              <a:spcBef>
                <a:spcPct val="0"/>
              </a:spcBef>
            </a:pPr>
            <a:endParaRPr lang="en-US" sz="3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393" name="AutoShape 9"/>
          <p:cNvSpPr>
            <a:spLocks/>
          </p:cNvSpPr>
          <p:nvPr/>
        </p:nvSpPr>
        <p:spPr bwMode="auto">
          <a:xfrm>
            <a:off x="9283700" y="850900"/>
            <a:ext cx="2844800" cy="1905000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8064500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87338" indent="-287338" algn="l" rtl="0" fontAlgn="base">
        <a:spcBef>
          <a:spcPts val="24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90575" indent="-250825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95400" indent="-21590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619250" indent="-179388" algn="l" rtl="0" fontAlgn="base">
        <a:lnSpc>
          <a:spcPct val="90000"/>
        </a:lnSpc>
        <a:spcBef>
          <a:spcPts val="1000"/>
        </a:spcBef>
        <a:spcAft>
          <a:spcPct val="0"/>
        </a:spcAft>
        <a:buSzPct val="85000"/>
        <a:buFont typeface="Lucida Grande" charset="0"/>
        <a:buChar char="✓"/>
        <a:defRPr sz="16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796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4368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940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3512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808413" indent="-180975" algn="l" rtl="0" fontAlgn="base">
        <a:lnSpc>
          <a:spcPct val="90000"/>
        </a:lnSpc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0" name="AutoShape 2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65000" y="90551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97BF2087-30DD-4F51-AB30-CA3A0BF97CE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7415" name="AutoShape 7"/>
          <p:cNvSpPr>
            <a:spLocks/>
          </p:cNvSpPr>
          <p:nvPr/>
        </p:nvSpPr>
        <p:spPr bwMode="auto">
          <a:xfrm>
            <a:off x="825500" y="2032000"/>
            <a:ext cx="5397500" cy="6629400"/>
          </a:xfrm>
          <a:prstGeom prst="roundRect">
            <a:avLst>
              <a:gd name="adj" fmla="val 3528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825500" y="2044700"/>
            <a:ext cx="5399088" cy="800100"/>
          </a:xfrm>
          <a:prstGeom prst="roundRect">
            <a:avLst>
              <a:gd name="adj" fmla="val 23806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6794500" y="2095500"/>
            <a:ext cx="5397500" cy="6540500"/>
          </a:xfrm>
          <a:prstGeom prst="roundRect">
            <a:avLst>
              <a:gd name="adj" fmla="val 3528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6794500" y="2044700"/>
            <a:ext cx="5399088" cy="800100"/>
          </a:xfrm>
          <a:prstGeom prst="roundRect">
            <a:avLst>
              <a:gd name="adj" fmla="val 23806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2946400"/>
            <a:ext cx="50546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Book Antiqua" pitchFamily="18" charset="0"/>
              </a:rPr>
              <a:t>Second level</a:t>
            </a:r>
          </a:p>
          <a:p>
            <a:pPr lvl="2"/>
            <a:r>
              <a:rPr lang="en-US" smtClean="0">
                <a:sym typeface="Book Antiqua" pitchFamily="18" charset="0"/>
              </a:rPr>
              <a:t>Third level</a:t>
            </a:r>
          </a:p>
          <a:p>
            <a:pPr lvl="3"/>
            <a:r>
              <a:rPr lang="en-US" smtClean="0">
                <a:sym typeface="Book Antiqua" pitchFamily="18" charset="0"/>
              </a:rPr>
              <a:t>Fourth level</a:t>
            </a:r>
          </a:p>
          <a:p>
            <a:pPr lvl="4"/>
            <a:r>
              <a:rPr lang="en-US" smtClean="0">
                <a:sym typeface="Book Antiqua" pitchFamily="18" charset="0"/>
              </a:rPr>
              <a:t>Fifth level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113792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87338" indent="-287338" algn="l" rtl="0" fontAlgn="base">
        <a:spcBef>
          <a:spcPts val="24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90575" indent="-250825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95400" indent="-215900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619250" indent="-179388" algn="l" rtl="0" fontAlgn="base">
        <a:spcBef>
          <a:spcPts val="1000"/>
        </a:spcBef>
        <a:spcAft>
          <a:spcPct val="0"/>
        </a:spcAft>
        <a:buSzPct val="85000"/>
        <a:buFont typeface="Lucida Grande" charset="0"/>
        <a:buChar char="✓"/>
        <a:defRPr sz="16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796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4368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940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3512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808413" indent="-180975" algn="l" rtl="0" fontAlgn="base">
        <a:spcBef>
          <a:spcPts val="1000"/>
        </a:spcBef>
        <a:spcAft>
          <a:spcPct val="0"/>
        </a:spcAft>
        <a:buSzPct val="100000"/>
        <a:buFont typeface="Lucida Grande" charset="0"/>
        <a:buChar char="‣"/>
        <a:defRPr sz="14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194" name="AutoShape 2"/>
          <p:cNvSpPr>
            <a:spLocks/>
          </p:cNvSpPr>
          <p:nvPr/>
        </p:nvSpPr>
        <p:spPr bwMode="auto">
          <a:xfrm>
            <a:off x="330200" y="228600"/>
            <a:ext cx="12331700" cy="8597900"/>
          </a:xfrm>
          <a:prstGeom prst="roundRect">
            <a:avLst>
              <a:gd name="adj" fmla="val 2065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195" name="AutoShape 3"/>
          <p:cNvSpPr>
            <a:spLocks/>
          </p:cNvSpPr>
          <p:nvPr/>
        </p:nvSpPr>
        <p:spPr bwMode="auto">
          <a:xfrm>
            <a:off x="330200" y="8915400"/>
            <a:ext cx="12331700" cy="571500"/>
          </a:xfrm>
          <a:prstGeom prst="roundRect">
            <a:avLst>
              <a:gd name="adj" fmla="val 24444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850900"/>
            <a:ext cx="113792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title style</a:t>
            </a:r>
          </a:p>
        </p:txBody>
      </p: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077700" y="9067800"/>
            <a:ext cx="2540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solidFill>
                  <a:schemeClr val="tx1"/>
                </a:solidFill>
                <a:ea typeface="Book Antiqua" pitchFamily="18" charset="0"/>
                <a:cs typeface="Book Antiqua" pitchFamily="18" charset="0"/>
              </a:defRPr>
            </a:lvl1pPr>
          </a:lstStyle>
          <a:p>
            <a:fld id="{900F979B-F907-40F0-8D2C-4CD38C56D1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700" y="9040813"/>
            <a:ext cx="1930400" cy="444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8200" name="AutoShape 8"/>
          <p:cNvSpPr>
            <a:spLocks/>
          </p:cNvSpPr>
          <p:nvPr/>
        </p:nvSpPr>
        <p:spPr bwMode="auto">
          <a:xfrm>
            <a:off x="825500" y="2032000"/>
            <a:ext cx="5397500" cy="6616700"/>
          </a:xfrm>
          <a:prstGeom prst="roundRect">
            <a:avLst>
              <a:gd name="adj" fmla="val 3528"/>
            </a:avLst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6819900" y="2032000"/>
            <a:ext cx="5397500" cy="6616700"/>
          </a:xfrm>
          <a:prstGeom prst="roundRect">
            <a:avLst>
              <a:gd name="adj" fmla="val 3528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50799" dir="3480021" algn="ctr" rotWithShape="0">
              <a:schemeClr val="bg2">
                <a:alpha val="50999"/>
              </a:schemeClr>
            </a:outerShdw>
          </a:effec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rot="10800000" flipH="1">
            <a:off x="330200" y="742950"/>
            <a:ext cx="1233011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203" name="AutoShape 11"/>
          <p:cNvSpPr>
            <a:spLocks/>
          </p:cNvSpPr>
          <p:nvPr/>
        </p:nvSpPr>
        <p:spPr bwMode="auto">
          <a:xfrm>
            <a:off x="12192000" y="292100"/>
            <a:ext cx="395288" cy="395288"/>
          </a:xfrm>
          <a:prstGeom prst="roundRect">
            <a:avLst>
              <a:gd name="adj" fmla="val 25653"/>
            </a:avLst>
          </a:prstGeom>
          <a:solidFill>
            <a:srgbClr val="000000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46300"/>
            <a:ext cx="5384800" cy="637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3500" tIns="63500" rIns="63500" bIns="63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Book Antiq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Book Antiqua" pitchFamily="18" charset="0"/>
              </a:rPr>
              <a:t>Second level</a:t>
            </a:r>
          </a:p>
          <a:p>
            <a:pPr lvl="2"/>
            <a:r>
              <a:rPr lang="en-US" smtClean="0">
                <a:sym typeface="Book Antiqua" pitchFamily="18" charset="0"/>
              </a:rPr>
              <a:t>Third level</a:t>
            </a:r>
          </a:p>
          <a:p>
            <a:pPr lvl="3"/>
            <a:r>
              <a:rPr lang="en-US" smtClean="0">
                <a:sym typeface="Book Antiqua" pitchFamily="18" charset="0"/>
              </a:rPr>
              <a:t>Fourth level</a:t>
            </a:r>
          </a:p>
          <a:p>
            <a:pPr lvl="4"/>
            <a:r>
              <a:rPr lang="en-US" smtClean="0">
                <a:sym typeface="Book Antiqu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900" r:id="rId12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Book Antiqua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Book Antiqua" pitchFamily="18" charset="0"/>
          <a:ea typeface="ヒラギノ明朝 ProN W6" charset="0"/>
          <a:cs typeface="ヒラギノ明朝 ProN W6" charset="0"/>
          <a:sym typeface="Book Antiqua" pitchFamily="18" charset="0"/>
        </a:defRPr>
      </a:lvl9pPr>
    </p:titleStyle>
    <p:bodyStyle>
      <a:lvl1pPr marL="292100" indent="-292100" algn="l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89000"/>
        <a:buFont typeface="Book Antiqua" pitchFamily="18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1pPr>
      <a:lvl2pPr marL="738188" indent="-255588" algn="l" rtl="0" fontAlgn="base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-"/>
        <a:defRPr sz="2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2pPr>
      <a:lvl3pPr marL="1233488" indent="-220663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•"/>
        <a:defRPr sz="19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3pPr>
      <a:lvl4pPr marL="1555750" indent="-182563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85000"/>
        <a:buFont typeface="Book Antiqua" pitchFamily="18" charset="0"/>
        <a:buChar char="✓"/>
        <a:defRPr sz="15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4pPr>
      <a:lvl5pPr marL="19161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5pPr>
      <a:lvl6pPr marL="23733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6pPr>
      <a:lvl7pPr marL="28305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7pPr>
      <a:lvl8pPr marL="32877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8pPr>
      <a:lvl9pPr marL="3744913" indent="-17145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Book Antiqua" pitchFamily="18" charset="0"/>
        <a:buChar char="‣"/>
        <a:defRPr sz="1300">
          <a:solidFill>
            <a:schemeClr val="tx1"/>
          </a:solidFill>
          <a:latin typeface="+mn-lt"/>
          <a:ea typeface="+mn-ea"/>
          <a:cs typeface="+mn-cs"/>
          <a:sym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6931028" y="2376470"/>
            <a:ext cx="5143536" cy="5931370"/>
          </a:xfrm>
          <a:prstGeom prst="roundRect">
            <a:avLst>
              <a:gd name="adj" fmla="val 584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4600" dirty="0" smtClean="0">
                <a:solidFill>
                  <a:schemeClr val="accent1"/>
                </a:solidFill>
              </a:rPr>
              <a:t>The Market Analysis:</a:t>
            </a:r>
          </a:p>
          <a:p>
            <a:pPr>
              <a:buNone/>
            </a:pPr>
            <a:endParaRPr lang="en-US" sz="4600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1"/>
                </a:solidFill>
                <a:latin typeface="Book Antiqua" pitchFamily="18" charset="0"/>
              </a:rPr>
              <a:t> All the </a:t>
            </a:r>
            <a:r>
              <a:rPr lang="en-US" sz="2400" dirty="0" smtClean="0">
                <a:solidFill>
                  <a:schemeClr val="accent1"/>
                </a:solidFill>
              </a:rPr>
              <a:t>vertical markets for location assessed and quantified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1"/>
                </a:solidFill>
                <a:latin typeface="Book Antiqua" pitchFamily="18" charset="0"/>
              </a:rPr>
              <a:t>Trends an forecast of the key addressable markets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1"/>
                </a:solidFill>
                <a:latin typeface="Book Antiqua" pitchFamily="18" charset="0"/>
              </a:rPr>
              <a:t>Extra €900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215988" y="2376470"/>
            <a:ext cx="4926047" cy="5643602"/>
          </a:xfrm>
          <a:prstGeom prst="roundRect">
            <a:avLst>
              <a:gd name="adj" fmla="val 5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pPr>
              <a:spcBef>
                <a:spcPct val="0"/>
              </a:spcBef>
              <a:buNone/>
            </a:pPr>
            <a:r>
              <a:rPr lang="en-US" sz="4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The Full Study</a:t>
            </a:r>
          </a:p>
          <a:p>
            <a:pPr>
              <a:spcBef>
                <a:spcPct val="0"/>
              </a:spcBef>
              <a:buNone/>
            </a:pPr>
            <a:endParaRPr lang="en-US" sz="460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Includes quantitative analysis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en-US" sz="240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Includes markets and players analysis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en-US" sz="240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en-US" sz="2400" b="1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€2900</a:t>
            </a:r>
            <a:endParaRPr lang="en-US" b="1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44484" y="1019148"/>
            <a:ext cx="11787270" cy="785818"/>
          </a:xfrm>
          <a:prstGeom prst="rect">
            <a:avLst/>
          </a:prstGeom>
          <a:ln/>
        </p:spPr>
        <p:txBody>
          <a:bodyPr lIns="130046" tIns="65023" rIns="130046" bIns="65023"/>
          <a:lstStyle/>
          <a:p>
            <a:pPr marL="487672" indent="-487672" defTabSz="130046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The European Location Study is made of 2 elements: 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812800" y="412750"/>
            <a:ext cx="113792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endParaRPr lang="en-US" sz="1600" b="1" i="1" dirty="0">
              <a:solidFill>
                <a:schemeClr val="tx1"/>
              </a:solidFill>
              <a:ea typeface="Book Antiqua" pitchFamily="18" charset="0"/>
              <a:cs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217440" y="304768"/>
            <a:ext cx="357190" cy="357190"/>
          </a:xfrm>
          <a:prstGeom prst="roundRect">
            <a:avLst>
              <a:gd name="adj" fmla="val 24066"/>
            </a:avLst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1" dirty="0" smtClean="0">
                <a:solidFill>
                  <a:schemeClr val="accent1"/>
                </a:solidFill>
              </a:rPr>
              <a:t>3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Book Antiqua" pitchFamily="18" charset="0"/>
              <a:ea typeface="ヒラギノ明朝 ProN W3" charset="0"/>
              <a:cs typeface="ヒラギノ明朝 ProN W3" charset="0"/>
              <a:sym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ple slide 1/2 w/ headline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e slide 1/2 w/ headline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imple slide 1/2 w/ head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mple object slide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e object slide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imple objec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imple slide 1/2 text image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e slide 1/2 text image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imple slide 1/2 text 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ction slide 1/2 w/o headline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ction slide 1/2 w/o headline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ection slide 1/2 w/o head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imple slide 2/3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e slide 2/3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imple slide 2/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imple slide 1/2 w/o headline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e slide 1/2 w/o headline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imple slide 1/2 w/o head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ection slide 1/2 text image">
  <a:themeElements>
    <a:clrScheme name="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ction slide 1/2 text image">
      <a:majorFont>
        <a:latin typeface="Book Antiqua"/>
        <a:ea typeface="ヒラギノ明朝 ProN W6"/>
        <a:cs typeface="ヒラギノ明朝 ProN W6"/>
      </a:majorFont>
      <a:minorFont>
        <a:latin typeface="Book Antiq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Book Antiqua" pitchFamily="18" charset="0"/>
            <a:ea typeface="ヒラギノ明朝 ProN W3" charset="0"/>
            <a:cs typeface="ヒラギノ明朝 ProN W3" charset="0"/>
            <a:sym typeface="Book Antiqua" pitchFamily="18" charset="0"/>
          </a:defRPr>
        </a:defPPr>
      </a:lstStyle>
    </a:lnDef>
  </a:objectDefaults>
  <a:extraClrSchemeLst>
    <a:extraClrScheme>
      <a:clrScheme name="Section slide 1/2 text 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5962</TotalTime>
  <Pages>0</Pages>
  <Words>50</Words>
  <Characters>0</Characters>
  <Application>Microsoft Office PowerPoint</Application>
  <PresentationFormat>Custom</PresentationFormat>
  <Lines>0</Lines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Simple slide 1/2 w/ headline</vt:lpstr>
      <vt:lpstr>Simple object slide</vt:lpstr>
      <vt:lpstr>Simple slide 1/2 text image</vt:lpstr>
      <vt:lpstr>Section slide 1/2 w/o headline</vt:lpstr>
      <vt:lpstr>Simple slide 2/3</vt:lpstr>
      <vt:lpstr>Simple slide 1/2 w/o headline</vt:lpstr>
      <vt:lpstr>Section slide 1/2 text image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dgeethom</dc:creator>
  <cp:lastModifiedBy>dgeethom</cp:lastModifiedBy>
  <cp:revision>322</cp:revision>
  <dcterms:modified xsi:type="dcterms:W3CDTF">2010-05-17T16:11:09Z</dcterms:modified>
</cp:coreProperties>
</file>